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3F16-569F-4577-B418-AE82C196A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C4ED-BDB5-409B-BE60-459A1B5FF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466DD-A804-4DBA-BDE5-63E055D0F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4E2D-D1A4-4523-8E81-B7A756452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6DD2C-0FE4-4675-A39F-F20BEA77E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C3A7-9952-4E98-A912-F354BB331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FB48-D609-4728-AD1D-F55434044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E996-1AE0-400A-A9F3-27E31FD3F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A66B2-2BB7-415E-948C-E0535ECC5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89786-EB1B-46D6-B59F-906DB53F5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637F-2B04-4B6E-84BE-FD7128DAD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2B4D6-A126-4542-89D9-F4B12C42AC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~PP3210.WAV">
            <a:hlinkClick r:id="" action="ppaction://media"/>
          </p:cNvPr>
          <p:cNvPicPr>
            <a:picLocks noRot="1" noChangeAspect="1"/>
          </p:cNvPicPr>
          <p:nvPr>
            <a:wavAudioFile r:embed="rId1" name="~PP3210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" name="~PP2487.WAV">
            <a:hlinkClick r:id="" action="ppaction://media"/>
          </p:cNvPr>
          <p:cNvPicPr>
            <a:picLocks noRot="1" noChangeAspect="1"/>
          </p:cNvPicPr>
          <p:nvPr>
            <a:wavAudioFile r:embed="rId1" name="~PP248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</p:spPr>
      </p:pic>
      <p:pic>
        <p:nvPicPr>
          <p:cNvPr id="5" name="~PP3856.WAV">
            <a:hlinkClick r:id="" action="ppaction://media"/>
          </p:cNvPr>
          <p:cNvPicPr>
            <a:picLocks noRot="1" noChangeAspect="1"/>
          </p:cNvPicPr>
          <p:nvPr>
            <a:wavAudioFile r:embed="rId1" name="~PP3856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  <p:pic>
        <p:nvPicPr>
          <p:cNvPr id="5" name="~PP1911.WAV">
            <a:hlinkClick r:id="" action="ppaction://media"/>
          </p:cNvPr>
          <p:cNvPicPr>
            <a:picLocks noRot="1" noChangeAspect="1"/>
          </p:cNvPicPr>
          <p:nvPr>
            <a:wavAudioFile r:embed="rId1" name="~PP191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~PP762.WAV">
            <a:hlinkClick r:id="" action="ppaction://media"/>
          </p:cNvPr>
          <p:cNvPicPr>
            <a:picLocks noRot="1" noChangeAspect="1"/>
          </p:cNvPicPr>
          <p:nvPr>
            <a:wavAudioFile r:embed="rId1" name="~PP76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</p:spPr>
      </p:pic>
      <p:pic>
        <p:nvPicPr>
          <p:cNvPr id="5" name="~PP1306.WAV">
            <a:hlinkClick r:id="" action="ppaction://media"/>
          </p:cNvPr>
          <p:cNvPicPr>
            <a:picLocks noRot="1" noChangeAspect="1"/>
          </p:cNvPicPr>
          <p:nvPr>
            <a:wavAudioFile r:embed="rId1" name="~PP1306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</p:spPr>
      </p:pic>
      <p:pic>
        <p:nvPicPr>
          <p:cNvPr id="5" name="~PP4058.WAV">
            <a:hlinkClick r:id="" action="ppaction://media"/>
          </p:cNvPr>
          <p:cNvPicPr>
            <a:picLocks noRot="1" noChangeAspect="1"/>
          </p:cNvPicPr>
          <p:nvPr>
            <a:wavAudioFile r:embed="rId1" name="~PP4058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" name="~PP1392.WAV">
            <a:hlinkClick r:id="" action="ppaction://media"/>
          </p:cNvPr>
          <p:cNvPicPr>
            <a:picLocks noRot="1" noChangeAspect="1"/>
          </p:cNvPicPr>
          <p:nvPr>
            <a:wavAudioFile r:embed="rId1" name="~PP139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" name="~PP613.WAV">
            <a:hlinkClick r:id="" action="ppaction://media"/>
          </p:cNvPr>
          <p:cNvPicPr>
            <a:picLocks noRot="1" noChangeAspect="1"/>
          </p:cNvPicPr>
          <p:nvPr>
            <a:wavAudioFile r:embed="rId1" name="~PP613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</p:spPr>
      </p:pic>
      <p:pic>
        <p:nvPicPr>
          <p:cNvPr id="5" name="~PP517.WAV">
            <a:hlinkClick r:id="" action="ppaction://media"/>
          </p:cNvPr>
          <p:cNvPicPr>
            <a:picLocks noRot="1" noChangeAspect="1"/>
          </p:cNvPicPr>
          <p:nvPr>
            <a:wavAudioFile r:embed="rId1" name="~PP51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</p:spPr>
      </p:pic>
      <p:pic>
        <p:nvPicPr>
          <p:cNvPr id="5" name="~PP919.WAV">
            <a:hlinkClick r:id="" action="ppaction://media"/>
          </p:cNvPr>
          <p:cNvPicPr>
            <a:picLocks noRot="1" noChangeAspect="1"/>
          </p:cNvPicPr>
          <p:nvPr>
            <a:wavAudioFile r:embed="rId1" name="~PP919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5" name="~PP1805.WAV">
            <a:hlinkClick r:id="" action="ppaction://media"/>
          </p:cNvPr>
          <p:cNvPicPr>
            <a:picLocks noRot="1" noChangeAspect="1"/>
          </p:cNvPicPr>
          <p:nvPr>
            <a:wavAudioFile r:embed="rId1" name="~PP1805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~PP2853.WAV">
            <a:hlinkClick r:id="" action="ppaction://media"/>
          </p:cNvPr>
          <p:cNvPicPr>
            <a:picLocks noRot="1" noChangeAspect="1"/>
          </p:cNvPicPr>
          <p:nvPr>
            <a:wavAudioFile r:embed="rId1" name="~PP2853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~PP2285.WAV">
            <a:hlinkClick r:id="" action="ppaction://media"/>
          </p:cNvPr>
          <p:cNvPicPr>
            <a:picLocks noRot="1" noChangeAspect="1"/>
          </p:cNvPicPr>
          <p:nvPr>
            <a:wavAudioFile r:embed="rId1" name="~PP2285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  <p:pic>
        <p:nvPicPr>
          <p:cNvPr id="5" name="~PP1387.WAV">
            <a:hlinkClick r:id="" action="ppaction://media"/>
          </p:cNvPr>
          <p:cNvPicPr>
            <a:picLocks noRot="1" noChangeAspect="1"/>
          </p:cNvPicPr>
          <p:nvPr>
            <a:wavAudioFile r:embed="rId1" name="~PP138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  <p:pic>
        <p:nvPicPr>
          <p:cNvPr id="5" name="~PP1807.WAV">
            <a:hlinkClick r:id="" action="ppaction://media"/>
          </p:cNvPr>
          <p:cNvPicPr>
            <a:picLocks noRot="1" noChangeAspect="1"/>
          </p:cNvPicPr>
          <p:nvPr>
            <a:wavAudioFile r:embed="rId1" name="~PP180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</p:spPr>
      </p:pic>
      <p:pic>
        <p:nvPicPr>
          <p:cNvPr id="5" name="~PP3695.WAV">
            <a:hlinkClick r:id="" action="ppaction://media"/>
          </p:cNvPr>
          <p:cNvPicPr>
            <a:picLocks noRot="1" noChangeAspect="1"/>
          </p:cNvPicPr>
          <p:nvPr>
            <a:wavAudioFile r:embed="rId1" name="~PP3695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~PP1656.WAV">
            <a:hlinkClick r:id="" action="ppaction://media"/>
          </p:cNvPr>
          <p:cNvPicPr>
            <a:picLocks noRot="1" noChangeAspect="1"/>
          </p:cNvPicPr>
          <p:nvPr>
            <a:wavAudioFile r:embed="rId1" name="~PP1656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</p:spPr>
      </p:pic>
      <p:pic>
        <p:nvPicPr>
          <p:cNvPr id="5" name="~PP3802.WAV">
            <a:hlinkClick r:id="" action="ppaction://media"/>
          </p:cNvPr>
          <p:cNvPicPr>
            <a:picLocks noRot="1" noChangeAspect="1"/>
          </p:cNvPicPr>
          <p:nvPr>
            <a:wavAudioFile r:embed="rId1" name="~PP380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~PP153.WAV">
            <a:hlinkClick r:id="" action="ppaction://media"/>
          </p:cNvPr>
          <p:cNvPicPr>
            <a:picLocks noRot="1" noChangeAspect="1"/>
          </p:cNvPicPr>
          <p:nvPr>
            <a:wavAudioFile r:embed="rId1" name="~PP153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</p:spPr>
      </p:pic>
      <p:pic>
        <p:nvPicPr>
          <p:cNvPr id="5" name="~PP1541.WAV">
            <a:hlinkClick r:id="" action="ppaction://media"/>
          </p:cNvPr>
          <p:cNvPicPr>
            <a:picLocks noRot="1" noChangeAspect="1"/>
          </p:cNvPicPr>
          <p:nvPr>
            <a:wavAudioFile r:embed="rId1" name="~PP154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~PP3800.WAV">
            <a:hlinkClick r:id="" action="ppaction://media"/>
          </p:cNvPr>
          <p:cNvPicPr>
            <a:picLocks noRot="1" noChangeAspect="1"/>
          </p:cNvPicPr>
          <p:nvPr>
            <a:wavAudioFile r:embed="rId1" name="~PP3800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5463"/>
          </a:xfrm>
          <a:prstGeom prst="rect">
            <a:avLst/>
          </a:prstGeom>
          <a:noFill/>
        </p:spPr>
      </p:pic>
      <p:pic>
        <p:nvPicPr>
          <p:cNvPr id="5" name="~PP2959.WAV">
            <a:hlinkClick r:id="" action="ppaction://media"/>
          </p:cNvPr>
          <p:cNvPicPr>
            <a:picLocks noRot="1" noChangeAspect="1"/>
          </p:cNvPicPr>
          <p:nvPr>
            <a:wavAudioFile r:embed="rId1" name="~PP2959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</p:spPr>
      </p:pic>
      <p:pic>
        <p:nvPicPr>
          <p:cNvPr id="5" name="~PP1536.WAV">
            <a:hlinkClick r:id="" action="ppaction://media"/>
          </p:cNvPr>
          <p:cNvPicPr>
            <a:picLocks noRot="1" noChangeAspect="1"/>
          </p:cNvPicPr>
          <p:nvPr>
            <a:wavAudioFile r:embed="rId1" name="~PP1536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50062"/>
          </a:xfrm>
          <a:prstGeom prst="rect">
            <a:avLst/>
          </a:prstGeom>
          <a:noFill/>
        </p:spPr>
      </p:pic>
      <p:pic>
        <p:nvPicPr>
          <p:cNvPr id="5" name="~PP2704.WAV">
            <a:hlinkClick r:id="" action="ppaction://media"/>
          </p:cNvPr>
          <p:cNvPicPr>
            <a:picLocks noRot="1" noChangeAspect="1"/>
          </p:cNvPicPr>
          <p:nvPr>
            <a:wavAudioFile r:embed="rId1" name="~PP2704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</p:spPr>
      </p:pic>
      <p:pic>
        <p:nvPicPr>
          <p:cNvPr id="5" name="~PP1535.WAV">
            <a:hlinkClick r:id="" action="ppaction://media"/>
          </p:cNvPr>
          <p:cNvPicPr>
            <a:picLocks noRot="1" noChangeAspect="1"/>
          </p:cNvPicPr>
          <p:nvPr>
            <a:wavAudioFile r:embed="rId1" name="~PP1535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</p:spPr>
      </p:pic>
      <p:pic>
        <p:nvPicPr>
          <p:cNvPr id="5" name="~PP1951.WAV">
            <a:hlinkClick r:id="" action="ppaction://media"/>
          </p:cNvPr>
          <p:cNvPicPr>
            <a:picLocks noRot="1" noChangeAspect="1"/>
          </p:cNvPicPr>
          <p:nvPr>
            <a:wavAudioFile r:embed="rId1" name="~PP195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</p:spPr>
      </p:pic>
      <p:pic>
        <p:nvPicPr>
          <p:cNvPr id="5" name="~PP3714.WAV">
            <a:hlinkClick r:id="" action="ppaction://media"/>
          </p:cNvPr>
          <p:cNvPicPr>
            <a:picLocks noRot="1" noChangeAspect="1"/>
          </p:cNvPicPr>
          <p:nvPr>
            <a:wavAudioFile r:embed="rId1" name="~PP3714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50062"/>
          </a:xfrm>
          <a:prstGeom prst="rect">
            <a:avLst/>
          </a:prstGeom>
          <a:noFill/>
        </p:spPr>
      </p:pic>
      <p:pic>
        <p:nvPicPr>
          <p:cNvPr id="5" name="~PP3464.WAV">
            <a:hlinkClick r:id="" action="ppaction://media"/>
          </p:cNvPr>
          <p:cNvPicPr>
            <a:picLocks noRot="1" noChangeAspect="1"/>
          </p:cNvPicPr>
          <p:nvPr>
            <a:wavAudioFile r:embed="rId1" name="~PP3464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  <p:pic>
        <p:nvPicPr>
          <p:cNvPr id="5" name="~PP1587.WAV">
            <a:hlinkClick r:id="" action="ppaction://media"/>
          </p:cNvPr>
          <p:cNvPicPr>
            <a:picLocks noRot="1" noChangeAspect="1"/>
          </p:cNvPicPr>
          <p:nvPr>
            <a:wavAudioFile r:embed="rId1" name="~PP158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~PP1267.WAV">
            <a:hlinkClick r:id="" action="ppaction://media"/>
          </p:cNvPr>
          <p:cNvPicPr>
            <a:picLocks noRot="1" noChangeAspect="1"/>
          </p:cNvPicPr>
          <p:nvPr>
            <a:wavAudioFile r:embed="rId1" name="~PP126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On-screen Show (4:3)</PresentationFormat>
  <Paragraphs>0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Christos</dc:creator>
  <cp:lastModifiedBy>Windows User</cp:lastModifiedBy>
  <cp:revision>34</cp:revision>
  <dcterms:created xsi:type="dcterms:W3CDTF">2011-06-05T08:23:25Z</dcterms:created>
  <dcterms:modified xsi:type="dcterms:W3CDTF">2011-06-05T10:12:48Z</dcterms:modified>
</cp:coreProperties>
</file>