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7199313" cy="156591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A825ED-E493-4690-B434-08F414DC3C52}" v="46" dt="2023-06-21T13:55:20.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3" d="100"/>
          <a:sy n="73" d="100"/>
        </p:scale>
        <p:origin x="168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ana Koutsoulli" userId="4be4bc6c-dd9e-4865-8ccc-1eb919dfb03d" providerId="ADAL" clId="{8BA825ED-E493-4690-B434-08F414DC3C52}"/>
    <pc:docChg chg="undo custSel modSld">
      <pc:chgData name="Christiana Koutsoulli" userId="4be4bc6c-dd9e-4865-8ccc-1eb919dfb03d" providerId="ADAL" clId="{8BA825ED-E493-4690-B434-08F414DC3C52}" dt="2023-06-23T07:06:55.842" v="145" actId="20577"/>
      <pc:docMkLst>
        <pc:docMk/>
      </pc:docMkLst>
      <pc:sldChg chg="addSp delSp modSp mod">
        <pc:chgData name="Christiana Koutsoulli" userId="4be4bc6c-dd9e-4865-8ccc-1eb919dfb03d" providerId="ADAL" clId="{8BA825ED-E493-4690-B434-08F414DC3C52}" dt="2023-06-23T07:06:55.842" v="145" actId="20577"/>
        <pc:sldMkLst>
          <pc:docMk/>
          <pc:sldMk cId="2121573159" sldId="256"/>
        </pc:sldMkLst>
        <pc:spChg chg="mod">
          <ac:chgData name="Christiana Koutsoulli" userId="4be4bc6c-dd9e-4865-8ccc-1eb919dfb03d" providerId="ADAL" clId="{8BA825ED-E493-4690-B434-08F414DC3C52}" dt="2023-06-21T13:52:01.913" v="99" actId="1076"/>
          <ac:spMkLst>
            <pc:docMk/>
            <pc:sldMk cId="2121573159" sldId="256"/>
            <ac:spMk id="4" creationId="{8607D7F9-3460-3D02-3CB3-4292198D1B74}"/>
          </ac:spMkLst>
        </pc:spChg>
        <pc:spChg chg="mod">
          <ac:chgData name="Christiana Koutsoulli" userId="4be4bc6c-dd9e-4865-8ccc-1eb919dfb03d" providerId="ADAL" clId="{8BA825ED-E493-4690-B434-08F414DC3C52}" dt="2023-06-21T13:51:52.146" v="95" actId="1076"/>
          <ac:spMkLst>
            <pc:docMk/>
            <pc:sldMk cId="2121573159" sldId="256"/>
            <ac:spMk id="5" creationId="{1C906430-B12E-748F-2587-6056116FE4DF}"/>
          </ac:spMkLst>
        </pc:spChg>
        <pc:spChg chg="mod">
          <ac:chgData name="Christiana Koutsoulli" userId="4be4bc6c-dd9e-4865-8ccc-1eb919dfb03d" providerId="ADAL" clId="{8BA825ED-E493-4690-B434-08F414DC3C52}" dt="2023-06-21T13:55:11.233" v="125" actId="14100"/>
          <ac:spMkLst>
            <pc:docMk/>
            <pc:sldMk cId="2121573159" sldId="256"/>
            <ac:spMk id="6" creationId="{C6DE241F-5065-E589-CD9D-EF1FE63A7295}"/>
          </ac:spMkLst>
        </pc:spChg>
        <pc:spChg chg="mod">
          <ac:chgData name="Christiana Koutsoulli" userId="4be4bc6c-dd9e-4865-8ccc-1eb919dfb03d" providerId="ADAL" clId="{8BA825ED-E493-4690-B434-08F414DC3C52}" dt="2023-06-23T07:06:55.842" v="145" actId="20577"/>
          <ac:spMkLst>
            <pc:docMk/>
            <pc:sldMk cId="2121573159" sldId="256"/>
            <ac:spMk id="7" creationId="{AEEB776D-2400-6550-AB9F-9E00667F010C}"/>
          </ac:spMkLst>
        </pc:spChg>
        <pc:spChg chg="mod">
          <ac:chgData name="Christiana Koutsoulli" userId="4be4bc6c-dd9e-4865-8ccc-1eb919dfb03d" providerId="ADAL" clId="{8BA825ED-E493-4690-B434-08F414DC3C52}" dt="2023-06-21T13:55:17.497" v="127" actId="1076"/>
          <ac:spMkLst>
            <pc:docMk/>
            <pc:sldMk cId="2121573159" sldId="256"/>
            <ac:spMk id="8" creationId="{9B47FFE3-8157-A822-6155-F5F3CE831E82}"/>
          </ac:spMkLst>
        </pc:spChg>
        <pc:spChg chg="mod">
          <ac:chgData name="Christiana Koutsoulli" userId="4be4bc6c-dd9e-4865-8ccc-1eb919dfb03d" providerId="ADAL" clId="{8BA825ED-E493-4690-B434-08F414DC3C52}" dt="2023-06-21T13:54:19.665" v="120" actId="1076"/>
          <ac:spMkLst>
            <pc:docMk/>
            <pc:sldMk cId="2121573159" sldId="256"/>
            <ac:spMk id="10" creationId="{874BACA9-B0BB-4F90-E8B3-98BDA97AAD23}"/>
          </ac:spMkLst>
        </pc:spChg>
        <pc:spChg chg="mod">
          <ac:chgData name="Christiana Koutsoulli" userId="4be4bc6c-dd9e-4865-8ccc-1eb919dfb03d" providerId="ADAL" clId="{8BA825ED-E493-4690-B434-08F414DC3C52}" dt="2023-06-21T13:55:20.633" v="128" actId="1076"/>
          <ac:spMkLst>
            <pc:docMk/>
            <pc:sldMk cId="2121573159" sldId="256"/>
            <ac:spMk id="11" creationId="{DA7CFC5C-E5CB-BB09-28FA-6AC4F00F227D}"/>
          </ac:spMkLst>
        </pc:spChg>
        <pc:spChg chg="mod">
          <ac:chgData name="Christiana Koutsoulli" userId="4be4bc6c-dd9e-4865-8ccc-1eb919dfb03d" providerId="ADAL" clId="{8BA825ED-E493-4690-B434-08F414DC3C52}" dt="2023-06-21T13:55:01.177" v="123" actId="1076"/>
          <ac:spMkLst>
            <pc:docMk/>
            <pc:sldMk cId="2121573159" sldId="256"/>
            <ac:spMk id="14" creationId="{958AF59B-1F23-0542-00A8-F3DF54D7A886}"/>
          </ac:spMkLst>
        </pc:spChg>
        <pc:graphicFrameChg chg="mod">
          <ac:chgData name="Christiana Koutsoulli" userId="4be4bc6c-dd9e-4865-8ccc-1eb919dfb03d" providerId="ADAL" clId="{8BA825ED-E493-4690-B434-08F414DC3C52}" dt="2023-06-21T13:52:31.217" v="109" actId="1076"/>
          <ac:graphicFrameMkLst>
            <pc:docMk/>
            <pc:sldMk cId="2121573159" sldId="256"/>
            <ac:graphicFrameMk id="15" creationId="{1C549FE3-2065-CEEB-41E8-3C52E6271BBB}"/>
          </ac:graphicFrameMkLst>
        </pc:graphicFrameChg>
        <pc:picChg chg="add mod modCrop">
          <ac:chgData name="Christiana Koutsoulli" userId="4be4bc6c-dd9e-4865-8ccc-1eb919dfb03d" providerId="ADAL" clId="{8BA825ED-E493-4690-B434-08F414DC3C52}" dt="2023-06-21T13:54:53.201" v="121" actId="1076"/>
          <ac:picMkLst>
            <pc:docMk/>
            <pc:sldMk cId="2121573159" sldId="256"/>
            <ac:picMk id="3" creationId="{B4DF680B-5CC6-02C1-5D1B-0899D1E31EAD}"/>
          </ac:picMkLst>
        </pc:picChg>
        <pc:picChg chg="mod">
          <ac:chgData name="Christiana Koutsoulli" userId="4be4bc6c-dd9e-4865-8ccc-1eb919dfb03d" providerId="ADAL" clId="{8BA825ED-E493-4690-B434-08F414DC3C52}" dt="2023-06-21T13:51:50.512" v="94" actId="1076"/>
          <ac:picMkLst>
            <pc:docMk/>
            <pc:sldMk cId="2121573159" sldId="256"/>
            <ac:picMk id="9" creationId="{70564A54-782B-A108-003F-4A68535AD201}"/>
          </ac:picMkLst>
        </pc:picChg>
        <pc:picChg chg="mod">
          <ac:chgData name="Christiana Koutsoulli" userId="4be4bc6c-dd9e-4865-8ccc-1eb919dfb03d" providerId="ADAL" clId="{8BA825ED-E493-4690-B434-08F414DC3C52}" dt="2023-06-21T13:51:50.512" v="94" actId="1076"/>
          <ac:picMkLst>
            <pc:docMk/>
            <pc:sldMk cId="2121573159" sldId="256"/>
            <ac:picMk id="12" creationId="{B06E0A7E-BD43-7693-A3A5-D5A072B28A1A}"/>
          </ac:picMkLst>
        </pc:picChg>
        <pc:picChg chg="mod">
          <ac:chgData name="Christiana Koutsoulli" userId="4be4bc6c-dd9e-4865-8ccc-1eb919dfb03d" providerId="ADAL" clId="{8BA825ED-E493-4690-B434-08F414DC3C52}" dt="2023-06-21T13:51:50.512" v="94" actId="1076"/>
          <ac:picMkLst>
            <pc:docMk/>
            <pc:sldMk cId="2121573159" sldId="256"/>
            <ac:picMk id="13" creationId="{9167437C-79E9-AD1E-8BFF-63324B1F97E9}"/>
          </ac:picMkLst>
        </pc:picChg>
        <pc:picChg chg="mod">
          <ac:chgData name="Christiana Koutsoulli" userId="4be4bc6c-dd9e-4865-8ccc-1eb919dfb03d" providerId="ADAL" clId="{8BA825ED-E493-4690-B434-08F414DC3C52}" dt="2023-06-21T13:53:26.105" v="115" actId="1076"/>
          <ac:picMkLst>
            <pc:docMk/>
            <pc:sldMk cId="2121573159" sldId="256"/>
            <ac:picMk id="16" creationId="{0A9E2732-5C55-F498-EABB-2A306AB03B08}"/>
          </ac:picMkLst>
        </pc:picChg>
        <pc:picChg chg="mod">
          <ac:chgData name="Christiana Koutsoulli" userId="4be4bc6c-dd9e-4865-8ccc-1eb919dfb03d" providerId="ADAL" clId="{8BA825ED-E493-4690-B434-08F414DC3C52}" dt="2023-06-21T13:52:31.217" v="109" actId="1076"/>
          <ac:picMkLst>
            <pc:docMk/>
            <pc:sldMk cId="2121573159" sldId="256"/>
            <ac:picMk id="17" creationId="{16476583-EF11-2267-2E60-C150EDFDBE44}"/>
          </ac:picMkLst>
        </pc:picChg>
        <pc:picChg chg="del">
          <ac:chgData name="Christiana Koutsoulli" userId="4be4bc6c-dd9e-4865-8ccc-1eb919dfb03d" providerId="ADAL" clId="{8BA825ED-E493-4690-B434-08F414DC3C52}" dt="2023-06-21T13:45:22.589" v="25" actId="478"/>
          <ac:picMkLst>
            <pc:docMk/>
            <pc:sldMk cId="2121573159" sldId="256"/>
            <ac:picMk id="20" creationId="{266679A8-2CCE-244E-58F8-535626B09E1E}"/>
          </ac:picMkLst>
        </pc:picChg>
        <pc:cxnChg chg="mod">
          <ac:chgData name="Christiana Koutsoulli" userId="4be4bc6c-dd9e-4865-8ccc-1eb919dfb03d" providerId="ADAL" clId="{8BA825ED-E493-4690-B434-08F414DC3C52}" dt="2023-06-21T13:55:04.697" v="124" actId="1076"/>
          <ac:cxnSpMkLst>
            <pc:docMk/>
            <pc:sldMk cId="2121573159" sldId="256"/>
            <ac:cxnSpMk id="21" creationId="{28F579D5-DCE9-EDEC-4B7B-F19A936766AD}"/>
          </ac:cxnSpMkLst>
        </pc:cxnChg>
      </pc:sldChg>
    </pc:docChg>
  </pc:docChgLst>
  <pc:docChgLst>
    <pc:chgData name="Christiana Koutsoulli" userId="4be4bc6c-dd9e-4865-8ccc-1eb919dfb03d" providerId="ADAL" clId="{AAFE9841-4F09-457E-82A0-CFC9969563AF}"/>
    <pc:docChg chg="modSld">
      <pc:chgData name="Christiana Koutsoulli" userId="4be4bc6c-dd9e-4865-8ccc-1eb919dfb03d" providerId="ADAL" clId="{AAFE9841-4F09-457E-82A0-CFC9969563AF}" dt="2023-06-06T12:02:55.590" v="5" actId="207"/>
      <pc:docMkLst>
        <pc:docMk/>
      </pc:docMkLst>
      <pc:sldChg chg="modSp mod">
        <pc:chgData name="Christiana Koutsoulli" userId="4be4bc6c-dd9e-4865-8ccc-1eb919dfb03d" providerId="ADAL" clId="{AAFE9841-4F09-457E-82A0-CFC9969563AF}" dt="2023-06-06T12:02:55.590" v="5" actId="207"/>
        <pc:sldMkLst>
          <pc:docMk/>
          <pc:sldMk cId="2121573159" sldId="256"/>
        </pc:sldMkLst>
        <pc:spChg chg="mod">
          <ac:chgData name="Christiana Koutsoulli" userId="4be4bc6c-dd9e-4865-8ccc-1eb919dfb03d" providerId="ADAL" clId="{AAFE9841-4F09-457E-82A0-CFC9969563AF}" dt="2023-06-06T12:02:55.590" v="5" actId="207"/>
          <ac:spMkLst>
            <pc:docMk/>
            <pc:sldMk cId="2121573159" sldId="256"/>
            <ac:spMk id="7" creationId="{AEEB776D-2400-6550-AB9F-9E00667F010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949" y="2562729"/>
            <a:ext cx="6119416" cy="5451687"/>
          </a:xfrm>
        </p:spPr>
        <p:txBody>
          <a:bodyPr anchor="b"/>
          <a:lstStyle>
            <a:lvl1pPr algn="ctr">
              <a:defRPr sz="4724"/>
            </a:lvl1pPr>
          </a:lstStyle>
          <a:p>
            <a:r>
              <a:rPr lang="en-US"/>
              <a:t>Click to edit Master title style</a:t>
            </a:r>
            <a:endParaRPr lang="en-US" dirty="0"/>
          </a:p>
        </p:txBody>
      </p:sp>
      <p:sp>
        <p:nvSpPr>
          <p:cNvPr id="3" name="Subtitle 2"/>
          <p:cNvSpPr>
            <a:spLocks noGrp="1"/>
          </p:cNvSpPr>
          <p:nvPr>
            <p:ph type="subTitle" idx="1"/>
          </p:nvPr>
        </p:nvSpPr>
        <p:spPr>
          <a:xfrm>
            <a:off x="899914" y="8224653"/>
            <a:ext cx="5399485" cy="3780657"/>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EACD36-C7E7-45FF-8695-EE8A9943C57A}" type="datetimeFigureOut">
              <a:rPr lang="el-GR" smtClean="0"/>
              <a:t>23/6/2023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552872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EACD36-C7E7-45FF-8695-EE8A9943C57A}" type="datetimeFigureOut">
              <a:rPr lang="el-GR" smtClean="0"/>
              <a:t>23/6/2023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80674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833702"/>
            <a:ext cx="1552352" cy="132703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4953" y="833702"/>
            <a:ext cx="4567064" cy="13270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EACD36-C7E7-45FF-8695-EE8A9943C57A}" type="datetimeFigureOut">
              <a:rPr lang="el-GR" smtClean="0"/>
              <a:t>23/6/2023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32291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EACD36-C7E7-45FF-8695-EE8A9943C57A}" type="datetimeFigureOut">
              <a:rPr lang="el-GR" smtClean="0"/>
              <a:t>23/6/2023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362123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1204" y="3903905"/>
            <a:ext cx="6209407" cy="6513749"/>
          </a:xfrm>
        </p:spPr>
        <p:txBody>
          <a:bodyPr anchor="b"/>
          <a:lstStyle>
            <a:lvl1pPr>
              <a:defRPr sz="4724"/>
            </a:lvl1pPr>
          </a:lstStyle>
          <a:p>
            <a:r>
              <a:rPr lang="en-US"/>
              <a:t>Click to edit Master title style</a:t>
            </a:r>
            <a:endParaRPr lang="en-US" dirty="0"/>
          </a:p>
        </p:txBody>
      </p:sp>
      <p:sp>
        <p:nvSpPr>
          <p:cNvPr id="3" name="Text Placeholder 2"/>
          <p:cNvSpPr>
            <a:spLocks noGrp="1"/>
          </p:cNvSpPr>
          <p:nvPr>
            <p:ph type="body" idx="1"/>
          </p:nvPr>
        </p:nvSpPr>
        <p:spPr>
          <a:xfrm>
            <a:off x="491204" y="10479277"/>
            <a:ext cx="6209407" cy="3425427"/>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EACD36-C7E7-45FF-8695-EE8A9943C57A}" type="datetimeFigureOut">
              <a:rPr lang="el-GR" smtClean="0"/>
              <a:t>23/6/2023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82985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94953" y="4168510"/>
            <a:ext cx="3059708" cy="993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644652" y="4168510"/>
            <a:ext cx="3059708" cy="993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EACD36-C7E7-45FF-8695-EE8A9943C57A}" type="datetimeFigureOut">
              <a:rPr lang="el-GR" smtClean="0"/>
              <a:t>23/6/2023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387327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891" y="833706"/>
            <a:ext cx="6209407" cy="3026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95891" y="3838655"/>
            <a:ext cx="3045646" cy="1881266"/>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en-US"/>
              <a:t>Click to edit Master text styles</a:t>
            </a:r>
          </a:p>
        </p:txBody>
      </p:sp>
      <p:sp>
        <p:nvSpPr>
          <p:cNvPr id="4" name="Content Placeholder 3"/>
          <p:cNvSpPr>
            <a:spLocks noGrp="1"/>
          </p:cNvSpPr>
          <p:nvPr>
            <p:ph sz="half" idx="2"/>
          </p:nvPr>
        </p:nvSpPr>
        <p:spPr>
          <a:xfrm>
            <a:off x="495891" y="5719921"/>
            <a:ext cx="3045646" cy="84131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644652" y="3838655"/>
            <a:ext cx="3060646" cy="1881266"/>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en-US"/>
              <a:t>Click to edit Master text styles</a:t>
            </a:r>
          </a:p>
        </p:txBody>
      </p:sp>
      <p:sp>
        <p:nvSpPr>
          <p:cNvPr id="6" name="Content Placeholder 5"/>
          <p:cNvSpPr>
            <a:spLocks noGrp="1"/>
          </p:cNvSpPr>
          <p:nvPr>
            <p:ph sz="quarter" idx="4"/>
          </p:nvPr>
        </p:nvSpPr>
        <p:spPr>
          <a:xfrm>
            <a:off x="3644652" y="5719921"/>
            <a:ext cx="3060646" cy="84131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EACD36-C7E7-45FF-8695-EE8A9943C57A}" type="datetimeFigureOut">
              <a:rPr lang="el-GR" smtClean="0"/>
              <a:t>23/6/2023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208987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EACD36-C7E7-45FF-8695-EE8A9943C57A}" type="datetimeFigureOut">
              <a:rPr lang="el-GR" smtClean="0"/>
              <a:t>23/6/2023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79301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ACD36-C7E7-45FF-8695-EE8A9943C57A}" type="datetimeFigureOut">
              <a:rPr lang="el-GR" smtClean="0"/>
              <a:t>23/6/2023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14005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890" y="1043940"/>
            <a:ext cx="2321966" cy="3653790"/>
          </a:xfrm>
        </p:spPr>
        <p:txBody>
          <a:bodyPr anchor="b"/>
          <a:lstStyle>
            <a:lvl1pPr>
              <a:defRPr sz="2519"/>
            </a:lvl1pPr>
          </a:lstStyle>
          <a:p>
            <a:r>
              <a:rPr lang="en-US"/>
              <a:t>Click to edit Master title style</a:t>
            </a:r>
            <a:endParaRPr lang="en-US" dirty="0"/>
          </a:p>
        </p:txBody>
      </p:sp>
      <p:sp>
        <p:nvSpPr>
          <p:cNvPr id="3" name="Content Placeholder 2"/>
          <p:cNvSpPr>
            <a:spLocks noGrp="1"/>
          </p:cNvSpPr>
          <p:nvPr>
            <p:ph idx="1"/>
          </p:nvPr>
        </p:nvSpPr>
        <p:spPr>
          <a:xfrm>
            <a:off x="3060646" y="2254624"/>
            <a:ext cx="3644652" cy="11128110"/>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95890" y="4697730"/>
            <a:ext cx="2321966" cy="8703126"/>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en-US"/>
              <a:t>Click to edit Master text styles</a:t>
            </a:r>
          </a:p>
        </p:txBody>
      </p:sp>
      <p:sp>
        <p:nvSpPr>
          <p:cNvPr id="5" name="Date Placeholder 4"/>
          <p:cNvSpPr>
            <a:spLocks noGrp="1"/>
          </p:cNvSpPr>
          <p:nvPr>
            <p:ph type="dt" sz="half" idx="10"/>
          </p:nvPr>
        </p:nvSpPr>
        <p:spPr/>
        <p:txBody>
          <a:bodyPr/>
          <a:lstStyle/>
          <a:p>
            <a:fld id="{AAEACD36-C7E7-45FF-8695-EE8A9943C57A}" type="datetimeFigureOut">
              <a:rPr lang="el-GR" smtClean="0"/>
              <a:t>23/6/2023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1843366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890" y="1043940"/>
            <a:ext cx="2321966" cy="3653790"/>
          </a:xfrm>
        </p:spPr>
        <p:txBody>
          <a:bodyPr anchor="b"/>
          <a:lstStyle>
            <a:lvl1pPr>
              <a:defRPr sz="2519"/>
            </a:lvl1pPr>
          </a:lstStyle>
          <a:p>
            <a:r>
              <a:rPr lang="en-US"/>
              <a:t>Click to edit Master title style</a:t>
            </a:r>
            <a:endParaRPr lang="en-US" dirty="0"/>
          </a:p>
        </p:txBody>
      </p:sp>
      <p:sp>
        <p:nvSpPr>
          <p:cNvPr id="3" name="Picture Placeholder 2"/>
          <p:cNvSpPr>
            <a:spLocks noGrp="1" noChangeAspect="1"/>
          </p:cNvSpPr>
          <p:nvPr>
            <p:ph type="pic" idx="1"/>
          </p:nvPr>
        </p:nvSpPr>
        <p:spPr>
          <a:xfrm>
            <a:off x="3060646" y="2254624"/>
            <a:ext cx="3644652" cy="11128110"/>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en-US"/>
              <a:t>Click icon to add picture</a:t>
            </a:r>
            <a:endParaRPr lang="en-US" dirty="0"/>
          </a:p>
        </p:txBody>
      </p:sp>
      <p:sp>
        <p:nvSpPr>
          <p:cNvPr id="4" name="Text Placeholder 3"/>
          <p:cNvSpPr>
            <a:spLocks noGrp="1"/>
          </p:cNvSpPr>
          <p:nvPr>
            <p:ph type="body" sz="half" idx="2"/>
          </p:nvPr>
        </p:nvSpPr>
        <p:spPr>
          <a:xfrm>
            <a:off x="495890" y="4697730"/>
            <a:ext cx="2321966" cy="8703126"/>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en-US"/>
              <a:t>Click to edit Master text styles</a:t>
            </a:r>
          </a:p>
        </p:txBody>
      </p:sp>
      <p:sp>
        <p:nvSpPr>
          <p:cNvPr id="5" name="Date Placeholder 4"/>
          <p:cNvSpPr>
            <a:spLocks noGrp="1"/>
          </p:cNvSpPr>
          <p:nvPr>
            <p:ph type="dt" sz="half" idx="10"/>
          </p:nvPr>
        </p:nvSpPr>
        <p:spPr/>
        <p:txBody>
          <a:bodyPr/>
          <a:lstStyle/>
          <a:p>
            <a:fld id="{AAEACD36-C7E7-45FF-8695-EE8A9943C57A}" type="datetimeFigureOut">
              <a:rPr lang="el-GR" smtClean="0"/>
              <a:t>23/6/2023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C23EBFE-E6BC-42C3-BFC4-0F7197EBCB77}" type="slidenum">
              <a:rPr lang="el-GR" smtClean="0"/>
              <a:t>‹#›</a:t>
            </a:fld>
            <a:endParaRPr lang="el-GR"/>
          </a:p>
        </p:txBody>
      </p:sp>
    </p:spTree>
    <p:extLst>
      <p:ext uri="{BB962C8B-B14F-4D97-AF65-F5344CB8AC3E}">
        <p14:creationId xmlns:p14="http://schemas.microsoft.com/office/powerpoint/2010/main" val="2633489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833706"/>
            <a:ext cx="6209407" cy="3026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94953" y="4168510"/>
            <a:ext cx="6209407" cy="99355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4953" y="14513669"/>
            <a:ext cx="1619845" cy="833702"/>
          </a:xfrm>
          <a:prstGeom prst="rect">
            <a:avLst/>
          </a:prstGeom>
        </p:spPr>
        <p:txBody>
          <a:bodyPr vert="horz" lIns="91440" tIns="45720" rIns="91440" bIns="45720" rtlCol="0" anchor="ctr"/>
          <a:lstStyle>
            <a:lvl1pPr algn="l">
              <a:defRPr sz="945">
                <a:solidFill>
                  <a:schemeClr val="tx1">
                    <a:tint val="75000"/>
                  </a:schemeClr>
                </a:solidFill>
              </a:defRPr>
            </a:lvl1pPr>
          </a:lstStyle>
          <a:p>
            <a:fld id="{AAEACD36-C7E7-45FF-8695-EE8A9943C57A}" type="datetimeFigureOut">
              <a:rPr lang="el-GR" smtClean="0"/>
              <a:t>23/6/2023</a:t>
            </a:fld>
            <a:endParaRPr lang="el-GR"/>
          </a:p>
        </p:txBody>
      </p:sp>
      <p:sp>
        <p:nvSpPr>
          <p:cNvPr id="5" name="Footer Placeholder 4"/>
          <p:cNvSpPr>
            <a:spLocks noGrp="1"/>
          </p:cNvSpPr>
          <p:nvPr>
            <p:ph type="ftr" sz="quarter" idx="3"/>
          </p:nvPr>
        </p:nvSpPr>
        <p:spPr>
          <a:xfrm>
            <a:off x="2384773" y="14513669"/>
            <a:ext cx="2429768" cy="833702"/>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084515" y="14513669"/>
            <a:ext cx="1619845" cy="833702"/>
          </a:xfrm>
          <a:prstGeom prst="rect">
            <a:avLst/>
          </a:prstGeom>
        </p:spPr>
        <p:txBody>
          <a:bodyPr vert="horz" lIns="91440" tIns="45720" rIns="91440" bIns="45720" rtlCol="0" anchor="ctr"/>
          <a:lstStyle>
            <a:lvl1pPr algn="r">
              <a:defRPr sz="945">
                <a:solidFill>
                  <a:schemeClr val="tx1">
                    <a:tint val="75000"/>
                  </a:schemeClr>
                </a:solidFill>
              </a:defRPr>
            </a:lvl1pPr>
          </a:lstStyle>
          <a:p>
            <a:fld id="{5C23EBFE-E6BC-42C3-BFC4-0F7197EBCB77}" type="slidenum">
              <a:rPr lang="el-GR" smtClean="0"/>
              <a:t>‹#›</a:t>
            </a:fld>
            <a:endParaRPr lang="el-GR"/>
          </a:p>
        </p:txBody>
      </p:sp>
    </p:spTree>
    <p:extLst>
      <p:ext uri="{BB962C8B-B14F-4D97-AF65-F5344CB8AC3E}">
        <p14:creationId xmlns:p14="http://schemas.microsoft.com/office/powerpoint/2010/main" val="41217268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19907" rtl="0" eaLnBrk="1" latinLnBrk="0" hangingPunct="1">
        <a:lnSpc>
          <a:spcPct val="90000"/>
        </a:lnSpc>
        <a:spcBef>
          <a:spcPct val="0"/>
        </a:spcBef>
        <a:buNone/>
        <a:defRPr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9pPr>
    </p:bodyStyle>
    <p:otherStyle>
      <a:defPPr>
        <a:defRPr lang="en-US"/>
      </a:defPPr>
      <a:lvl1pPr marL="0" algn="l" defTabSz="719907" rtl="0" eaLnBrk="1" latinLnBrk="0" hangingPunct="1">
        <a:defRPr sz="1417" kern="1200">
          <a:solidFill>
            <a:schemeClr val="tx1"/>
          </a:solidFill>
          <a:latin typeface="+mn-lt"/>
          <a:ea typeface="+mn-ea"/>
          <a:cs typeface="+mn-cs"/>
        </a:defRPr>
      </a:lvl1pPr>
      <a:lvl2pPr marL="359954" algn="l" defTabSz="719907" rtl="0" eaLnBrk="1" latinLnBrk="0" hangingPunct="1">
        <a:defRPr sz="1417" kern="1200">
          <a:solidFill>
            <a:schemeClr val="tx1"/>
          </a:solidFill>
          <a:latin typeface="+mn-lt"/>
          <a:ea typeface="+mn-ea"/>
          <a:cs typeface="+mn-cs"/>
        </a:defRPr>
      </a:lvl2pPr>
      <a:lvl3pPr marL="719907" algn="l" defTabSz="719907" rtl="0" eaLnBrk="1" latinLnBrk="0" hangingPunct="1">
        <a:defRPr sz="1417" kern="1200">
          <a:solidFill>
            <a:schemeClr val="tx1"/>
          </a:solidFill>
          <a:latin typeface="+mn-lt"/>
          <a:ea typeface="+mn-ea"/>
          <a:cs typeface="+mn-cs"/>
        </a:defRPr>
      </a:lvl3pPr>
      <a:lvl4pPr marL="1079861" algn="l" defTabSz="719907" rtl="0" eaLnBrk="1" latinLnBrk="0" hangingPunct="1">
        <a:defRPr sz="1417" kern="1200">
          <a:solidFill>
            <a:schemeClr val="tx1"/>
          </a:solidFill>
          <a:latin typeface="+mn-lt"/>
          <a:ea typeface="+mn-ea"/>
          <a:cs typeface="+mn-cs"/>
        </a:defRPr>
      </a:lvl4pPr>
      <a:lvl5pPr marL="1439814" algn="l" defTabSz="719907" rtl="0" eaLnBrk="1" latinLnBrk="0" hangingPunct="1">
        <a:defRPr sz="1417" kern="1200">
          <a:solidFill>
            <a:schemeClr val="tx1"/>
          </a:solidFill>
          <a:latin typeface="+mn-lt"/>
          <a:ea typeface="+mn-ea"/>
          <a:cs typeface="+mn-cs"/>
        </a:defRPr>
      </a:lvl5pPr>
      <a:lvl6pPr marL="1799768" algn="l" defTabSz="719907" rtl="0" eaLnBrk="1" latinLnBrk="0" hangingPunct="1">
        <a:defRPr sz="1417" kern="1200">
          <a:solidFill>
            <a:schemeClr val="tx1"/>
          </a:solidFill>
          <a:latin typeface="+mn-lt"/>
          <a:ea typeface="+mn-ea"/>
          <a:cs typeface="+mn-cs"/>
        </a:defRPr>
      </a:lvl6pPr>
      <a:lvl7pPr marL="2159721" algn="l" defTabSz="719907" rtl="0" eaLnBrk="1" latinLnBrk="0" hangingPunct="1">
        <a:defRPr sz="1417" kern="1200">
          <a:solidFill>
            <a:schemeClr val="tx1"/>
          </a:solidFill>
          <a:latin typeface="+mn-lt"/>
          <a:ea typeface="+mn-ea"/>
          <a:cs typeface="+mn-cs"/>
        </a:defRPr>
      </a:lvl7pPr>
      <a:lvl8pPr marL="2519675" algn="l" defTabSz="719907" rtl="0" eaLnBrk="1" latinLnBrk="0" hangingPunct="1">
        <a:defRPr sz="1417" kern="1200">
          <a:solidFill>
            <a:schemeClr val="tx1"/>
          </a:solidFill>
          <a:latin typeface="+mn-lt"/>
          <a:ea typeface="+mn-ea"/>
          <a:cs typeface="+mn-cs"/>
        </a:defRPr>
      </a:lvl8pPr>
      <a:lvl9pPr marL="2879628" algn="l" defTabSz="719907" rtl="0" eaLnBrk="1" latinLnBrk="0" hangingPunct="1">
        <a:defRPr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cid:image002.png@01D76F2C.DDC0E750" TargetMode="External"/><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cid:image001.png@01D76F2C.DDC0E750"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07D7F9-3460-3D02-3CB3-4292198D1B74}"/>
              </a:ext>
            </a:extLst>
          </p:cNvPr>
          <p:cNvSpPr txBox="1">
            <a:spLocks/>
          </p:cNvSpPr>
          <p:nvPr/>
        </p:nvSpPr>
        <p:spPr>
          <a:xfrm>
            <a:off x="357532" y="4382649"/>
            <a:ext cx="6604000" cy="539750"/>
          </a:xfrm>
          <a:prstGeom prst="rect">
            <a:avLst/>
          </a:prstGeom>
        </p:spPr>
        <p:txBody>
          <a:bodyPr vert="horz" wrap="square" lIns="69007" tIns="0" rIns="69007" bIns="0" numCol="1" rtlCol="0" anchor="b" anchorCtr="0" compatLnSpc="1">
            <a:prstTxWarp prst="textNoShape">
              <a:avLst/>
            </a:prstTxWarp>
            <a:noAutofit/>
          </a:bodyPr>
          <a:lstStyle>
            <a:lvl1pPr algn="ctr" defTabSz="719907" rtl="0" eaLnBrk="1" latinLnBrk="0" hangingPunct="1">
              <a:lnSpc>
                <a:spcPct val="90000"/>
              </a:lnSpc>
              <a:spcBef>
                <a:spcPct val="0"/>
              </a:spcBef>
              <a:buNone/>
              <a:defRPr sz="4724" kern="1200">
                <a:solidFill>
                  <a:schemeClr val="tx1"/>
                </a:solidFill>
                <a:latin typeface="+mj-lt"/>
                <a:ea typeface="+mj-ea"/>
                <a:cs typeface="+mj-cs"/>
              </a:defRPr>
            </a:lvl1pPr>
          </a:lstStyle>
          <a:p>
            <a:pPr defTabSz="725485">
              <a:defRPr/>
            </a:pPr>
            <a:r>
              <a:rPr lang="en-US" sz="1800" b="1" i="1" dirty="0">
                <a:solidFill>
                  <a:schemeClr val="tx1">
                    <a:lumMod val="75000"/>
                    <a:lumOff val="25000"/>
                  </a:schemeClr>
                </a:solidFill>
                <a:latin typeface="Calibri" panose="020F0502020204030204" pitchFamily="34" charset="0"/>
              </a:rPr>
              <a:t>Parallel Intelligence and Industry 5.0: </a:t>
            </a:r>
          </a:p>
          <a:p>
            <a:pPr defTabSz="725485">
              <a:defRPr/>
            </a:pPr>
            <a:r>
              <a:rPr lang="en-US" sz="1800" b="1" i="1" dirty="0">
                <a:solidFill>
                  <a:schemeClr val="tx1">
                    <a:lumMod val="75000"/>
                    <a:lumOff val="25000"/>
                  </a:schemeClr>
                </a:solidFill>
                <a:latin typeface="Calibri" panose="020F0502020204030204" pitchFamily="34" charset="0"/>
              </a:rPr>
              <a:t>The DAO and </a:t>
            </a:r>
            <a:r>
              <a:rPr lang="en-US" sz="1800" b="1" i="1" dirty="0" err="1">
                <a:solidFill>
                  <a:schemeClr val="tx1">
                    <a:lumMod val="75000"/>
                    <a:lumOff val="25000"/>
                  </a:schemeClr>
                </a:solidFill>
                <a:latin typeface="Calibri" panose="020F0502020204030204" pitchFamily="34" charset="0"/>
              </a:rPr>
              <a:t>DeSci</a:t>
            </a:r>
            <a:r>
              <a:rPr lang="en-US" sz="1800" b="1" i="1" dirty="0">
                <a:solidFill>
                  <a:schemeClr val="tx1">
                    <a:lumMod val="75000"/>
                    <a:lumOff val="25000"/>
                  </a:schemeClr>
                </a:solidFill>
                <a:latin typeface="Calibri" panose="020F0502020204030204" pitchFamily="34" charset="0"/>
              </a:rPr>
              <a:t> for RFID and Smart Sensing</a:t>
            </a:r>
          </a:p>
        </p:txBody>
      </p:sp>
      <p:sp>
        <p:nvSpPr>
          <p:cNvPr id="5" name="Title 3">
            <a:extLst>
              <a:ext uri="{FF2B5EF4-FFF2-40B4-BE49-F238E27FC236}">
                <a16:creationId xmlns:a16="http://schemas.microsoft.com/office/drawing/2014/main" id="{1C906430-B12E-748F-2587-6056116FE4DF}"/>
              </a:ext>
            </a:extLst>
          </p:cNvPr>
          <p:cNvSpPr txBox="1">
            <a:spLocks/>
          </p:cNvSpPr>
          <p:nvPr/>
        </p:nvSpPr>
        <p:spPr>
          <a:xfrm>
            <a:off x="1108732" y="1267588"/>
            <a:ext cx="5162550" cy="384175"/>
          </a:xfrm>
          <a:prstGeom prst="rect">
            <a:avLst/>
          </a:prstGeom>
        </p:spPr>
        <p:txBody>
          <a:bodyPr anchor="ct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2800" b="1" dirty="0">
                <a:solidFill>
                  <a:srgbClr val="D22334"/>
                </a:solidFill>
                <a:latin typeface="+mn-lt"/>
              </a:rPr>
              <a:t>KIOS Distinguished Lecture Series</a:t>
            </a:r>
            <a:endParaRPr lang="el-GR" sz="2800" b="1" dirty="0">
              <a:solidFill>
                <a:srgbClr val="D22334"/>
              </a:solidFill>
              <a:latin typeface="+mn-lt"/>
            </a:endParaRPr>
          </a:p>
        </p:txBody>
      </p:sp>
      <p:sp>
        <p:nvSpPr>
          <p:cNvPr id="6" name="TextBox 1">
            <a:extLst>
              <a:ext uri="{FF2B5EF4-FFF2-40B4-BE49-F238E27FC236}">
                <a16:creationId xmlns:a16="http://schemas.microsoft.com/office/drawing/2014/main" id="{C6DE241F-5065-E589-CD9D-EF1FE63A7295}"/>
              </a:ext>
            </a:extLst>
          </p:cNvPr>
          <p:cNvSpPr txBox="1">
            <a:spLocks noChangeArrowheads="1"/>
          </p:cNvSpPr>
          <p:nvPr/>
        </p:nvSpPr>
        <p:spPr bwMode="auto">
          <a:xfrm>
            <a:off x="176667" y="5062965"/>
            <a:ext cx="6784866" cy="277813"/>
          </a:xfrm>
          <a:prstGeom prst="rect">
            <a:avLst/>
          </a:prstGeom>
          <a:solidFill>
            <a:srgbClr val="D2233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b="1">
                <a:solidFill>
                  <a:schemeClr val="bg1"/>
                </a:solidFill>
              </a:rPr>
              <a:t>LECTURE ABSTRACT</a:t>
            </a:r>
            <a:endParaRPr lang="el-GR" altLang="el-GR" b="1">
              <a:solidFill>
                <a:schemeClr val="bg1"/>
              </a:solidFill>
            </a:endParaRPr>
          </a:p>
        </p:txBody>
      </p:sp>
      <p:sp>
        <p:nvSpPr>
          <p:cNvPr id="7" name="Title 3">
            <a:extLst>
              <a:ext uri="{FF2B5EF4-FFF2-40B4-BE49-F238E27FC236}">
                <a16:creationId xmlns:a16="http://schemas.microsoft.com/office/drawing/2014/main" id="{AEEB776D-2400-6550-AB9F-9E00667F010C}"/>
              </a:ext>
            </a:extLst>
          </p:cNvPr>
          <p:cNvSpPr txBox="1">
            <a:spLocks/>
          </p:cNvSpPr>
          <p:nvPr/>
        </p:nvSpPr>
        <p:spPr>
          <a:xfrm>
            <a:off x="2799107" y="1925203"/>
            <a:ext cx="4162425" cy="1485105"/>
          </a:xfrm>
          <a:prstGeom prst="rect">
            <a:avLst/>
          </a:prstGeom>
        </p:spPr>
        <p:txBody>
          <a:bodyPr anchor="ct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defRPr/>
            </a:pPr>
            <a:r>
              <a:rPr lang="it-IT" sz="2000" b="1" dirty="0">
                <a:solidFill>
                  <a:schemeClr val="tx1">
                    <a:lumMod val="65000"/>
                    <a:lumOff val="35000"/>
                  </a:schemeClr>
                </a:solidFill>
                <a:latin typeface="+mn-lt"/>
              </a:rPr>
              <a:t>Prof. Fei-Yue Wang</a:t>
            </a:r>
          </a:p>
          <a:p>
            <a:pPr>
              <a:defRPr/>
            </a:pPr>
            <a:r>
              <a:rPr lang="it-IT" sz="1200" b="1" dirty="0">
                <a:solidFill>
                  <a:schemeClr val="tx1">
                    <a:lumMod val="65000"/>
                    <a:lumOff val="35000"/>
                  </a:schemeClr>
                </a:solidFill>
                <a:latin typeface="+mn-lt"/>
              </a:rPr>
              <a:t> </a:t>
            </a:r>
            <a:endParaRPr lang="en-US" sz="1200" dirty="0">
              <a:solidFill>
                <a:schemeClr val="tx1">
                  <a:lumMod val="65000"/>
                  <a:lumOff val="35000"/>
                </a:schemeClr>
              </a:solidFill>
              <a:latin typeface="+mn-lt"/>
            </a:endParaRPr>
          </a:p>
          <a:p>
            <a:pPr>
              <a:defRPr/>
            </a:pPr>
            <a:r>
              <a:rPr lang="en-US" sz="1400" dirty="0">
                <a:solidFill>
                  <a:schemeClr val="tx1">
                    <a:lumMod val="75000"/>
                    <a:lumOff val="25000"/>
                  </a:schemeClr>
                </a:solidFill>
                <a:latin typeface="+mn-lt"/>
              </a:rPr>
              <a:t>Director of the State Key Laboratory </a:t>
            </a:r>
          </a:p>
          <a:p>
            <a:pPr>
              <a:defRPr/>
            </a:pPr>
            <a:r>
              <a:rPr lang="en-US" sz="1400" dirty="0">
                <a:solidFill>
                  <a:schemeClr val="tx1">
                    <a:lumMod val="75000"/>
                    <a:lumOff val="25000"/>
                  </a:schemeClr>
                </a:solidFill>
                <a:latin typeface="+mn-lt"/>
              </a:rPr>
              <a:t>for Management and Control of Complex Systems, Institute of Automation, </a:t>
            </a:r>
          </a:p>
          <a:p>
            <a:pPr>
              <a:defRPr/>
            </a:pPr>
            <a:r>
              <a:rPr lang="en-US" sz="1400" dirty="0">
                <a:solidFill>
                  <a:schemeClr val="tx1">
                    <a:lumMod val="75000"/>
                    <a:lumOff val="25000"/>
                  </a:schemeClr>
                </a:solidFill>
                <a:latin typeface="+mn-lt"/>
              </a:rPr>
              <a:t>Chinese Academy of Sciences,</a:t>
            </a:r>
          </a:p>
          <a:p>
            <a:pPr>
              <a:defRPr/>
            </a:pPr>
            <a:r>
              <a:rPr lang="en-US" sz="1400" dirty="0">
                <a:solidFill>
                  <a:schemeClr val="tx1">
                    <a:lumMod val="75000"/>
                    <a:lumOff val="25000"/>
                  </a:schemeClr>
                </a:solidFill>
                <a:latin typeface="+mn-lt"/>
              </a:rPr>
              <a:t>China</a:t>
            </a:r>
            <a:endParaRPr lang="it-IT" sz="1400" dirty="0">
              <a:solidFill>
                <a:schemeClr val="tx1">
                  <a:lumMod val="65000"/>
                  <a:lumOff val="35000"/>
                </a:schemeClr>
              </a:solidFill>
              <a:latin typeface="+mn-lt"/>
            </a:endParaRPr>
          </a:p>
        </p:txBody>
      </p:sp>
      <p:sp>
        <p:nvSpPr>
          <p:cNvPr id="8" name="TextBox 12">
            <a:extLst>
              <a:ext uri="{FF2B5EF4-FFF2-40B4-BE49-F238E27FC236}">
                <a16:creationId xmlns:a16="http://schemas.microsoft.com/office/drawing/2014/main" id="{9B47FFE3-8157-A822-6155-F5F3CE831E82}"/>
              </a:ext>
            </a:extLst>
          </p:cNvPr>
          <p:cNvSpPr txBox="1">
            <a:spLocks noChangeArrowheads="1"/>
          </p:cNvSpPr>
          <p:nvPr/>
        </p:nvSpPr>
        <p:spPr bwMode="auto">
          <a:xfrm>
            <a:off x="223298" y="8583714"/>
            <a:ext cx="6742510" cy="276225"/>
          </a:xfrm>
          <a:prstGeom prst="rect">
            <a:avLst/>
          </a:prstGeom>
          <a:solidFill>
            <a:srgbClr val="F893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b="1">
                <a:solidFill>
                  <a:schemeClr val="bg1"/>
                </a:solidFill>
              </a:rPr>
              <a:t>BRIEF BIO</a:t>
            </a:r>
            <a:endParaRPr lang="el-GR" altLang="el-GR" b="1">
              <a:solidFill>
                <a:schemeClr val="bg1"/>
              </a:solidFill>
            </a:endParaRPr>
          </a:p>
        </p:txBody>
      </p:sp>
      <p:pic>
        <p:nvPicPr>
          <p:cNvPr id="9" name="Picture 23">
            <a:extLst>
              <a:ext uri="{FF2B5EF4-FFF2-40B4-BE49-F238E27FC236}">
                <a16:creationId xmlns:a16="http://schemas.microsoft.com/office/drawing/2014/main" id="{70564A54-782B-A108-003F-4A68535AD2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0170" y="209683"/>
            <a:ext cx="1630420" cy="62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
            <a:extLst>
              <a:ext uri="{FF2B5EF4-FFF2-40B4-BE49-F238E27FC236}">
                <a16:creationId xmlns:a16="http://schemas.microsoft.com/office/drawing/2014/main" id="{874BACA9-B0BB-4F90-E8B3-98BDA97AAD23}"/>
              </a:ext>
            </a:extLst>
          </p:cNvPr>
          <p:cNvSpPr txBox="1">
            <a:spLocks noChangeAspect="1"/>
          </p:cNvSpPr>
          <p:nvPr/>
        </p:nvSpPr>
        <p:spPr bwMode="auto">
          <a:xfrm>
            <a:off x="131422" y="5364002"/>
            <a:ext cx="6926263"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l-GR" sz="1200" dirty="0"/>
              <a:t>In this lecture, we explore the synergistic potential of parallel intelligence, Industry 5.0 in the context of radio-frequency identification (RFID) and smart sensing technologies. As Industry 4.0 transitions to the next phase of industrial revolution, Industry 5.0 emphasizes the harmonious coexistence between humans and machines, promoting human-centered approaches to technological advancements. Parallel intelligence, a concept leveraging Artificial systems (A), Computational experiments (C), and Parallel execution (P) to enable novel solutions and insights that address complex problems and achieve superior outcomes. </a:t>
            </a:r>
          </a:p>
          <a:p>
            <a:pPr algn="just" eaLnBrk="1" hangingPunct="1"/>
            <a:endParaRPr lang="en-US" altLang="el-GR" sz="1200" dirty="0"/>
          </a:p>
          <a:p>
            <a:pPr algn="just" eaLnBrk="1" hangingPunct="1"/>
            <a:r>
              <a:rPr lang="en-US" altLang="el-GR" sz="1200" dirty="0"/>
              <a:t>By combining RFID and smart sensing technologies with decentralized autonomous organizations (DAOs) and decentralized science (</a:t>
            </a:r>
            <a:r>
              <a:rPr lang="en-US" altLang="el-GR" sz="1200" dirty="0" err="1"/>
              <a:t>DeSci</a:t>
            </a:r>
            <a:r>
              <a:rPr lang="en-US" altLang="el-GR" sz="1200" dirty="0"/>
              <a:t>), new possibilities emerge. The collective intelligence of multiple RFID systems and smart sensors can be harnessed to optimize supply chain operations, enhance asset tracking accuracy, and enable predictive maintenance. The integration of DAOs further enhances this collaborative ecosystem by facilitating decentralized decision-making and resource allocation. </a:t>
            </a:r>
            <a:r>
              <a:rPr lang="en-US" altLang="el-GR" sz="1200" dirty="0" err="1"/>
              <a:t>DeSci</a:t>
            </a:r>
            <a:r>
              <a:rPr lang="en-US" altLang="el-GR" sz="1200" dirty="0"/>
              <a:t> emphasizes open collaboration, data sharing, and reproducibility, facilitating scientific progress and innovation in a decentralized manner, and empowers collaborative frameworks for RFID and smart sensing the potential to revolutionize industries, drive efficiency, and foster innovation in a human-centered and decentralized manner, paving the way for a more sustainable and smart future.</a:t>
            </a:r>
            <a:endParaRPr lang="el-GR" altLang="el-GR" sz="1200" dirty="0"/>
          </a:p>
        </p:txBody>
      </p:sp>
      <p:sp>
        <p:nvSpPr>
          <p:cNvPr id="11" name="TextBox 1">
            <a:extLst>
              <a:ext uri="{FF2B5EF4-FFF2-40B4-BE49-F238E27FC236}">
                <a16:creationId xmlns:a16="http://schemas.microsoft.com/office/drawing/2014/main" id="{DA7CFC5C-E5CB-BB09-28FA-6AC4F00F227D}"/>
              </a:ext>
            </a:extLst>
          </p:cNvPr>
          <p:cNvSpPr txBox="1">
            <a:spLocks noChangeAspect="1"/>
          </p:cNvSpPr>
          <p:nvPr/>
        </p:nvSpPr>
        <p:spPr bwMode="auto">
          <a:xfrm>
            <a:off x="134597" y="8988495"/>
            <a:ext cx="6923088"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l-GR" sz="1200" dirty="0"/>
              <a:t>Fei-Yue Wang (S'87–M'89–SM'94–F'03) received his Ph.D. degree in computer and systems engineering from the Rensselaer Polytechnic Institute, Troy, NY, USA, in 1990. He joined The University of Arizona in 1990 and became a Professor and the Director of the Robotics and Automation Laboratory and the Program in Advanced Research for Complex Systems. In 1999, he founded the Intelligent Control and Systems Engineering Center at the Institute of Automation, Chinese Academy of Sciences (CAS), Beijing, China, under the support of the Outstanding Chinese Talents Program from the State Planning Council, and in 2002, was appointed as the Director of the Key Laboratory of Complex Systems and Intelligence Science, CAS, and Vice President of Institute of Automation, CAS in 2006. He found CAS Center for Social Computing and Parallel Management in 2008 and became the State Specially Appointed Expert and the Founding Director of the State Key Laboratory for Management and Control of Complex Systems in 2011. </a:t>
            </a:r>
          </a:p>
          <a:p>
            <a:pPr algn="just" eaLnBrk="1" hangingPunct="1"/>
            <a:endParaRPr lang="en-US" altLang="el-GR" sz="1200" dirty="0"/>
          </a:p>
          <a:p>
            <a:pPr algn="just" eaLnBrk="1" hangingPunct="1"/>
            <a:r>
              <a:rPr lang="en-US" altLang="el-GR" sz="1200" dirty="0"/>
              <a:t>His current research focuses on methods and applications for parallel intelligence, social computing, and knowledge automation. He is a Fellow of INCOSE, IFAC, ASME, and AAAS. In 2007, he received the National Prize in Natural Sciences of China, numerous best papers awards from IEEE Transactions, and became an Outstanding Scientist of ACM for his work in intelligent control and social computing. He received the IEEE ITS Outstanding Application and Research Awards in 2009, 2011, and 2015, respectively, the IEEE SMC Norbert Wiener Award in 2014, and became the IFAC Pavel J. </a:t>
            </a:r>
            <a:r>
              <a:rPr lang="en-US" altLang="el-GR" sz="1200" dirty="0" err="1"/>
              <a:t>Nowacki</a:t>
            </a:r>
            <a:r>
              <a:rPr lang="en-US" altLang="el-GR" sz="1200" dirty="0"/>
              <a:t> Distinguished Lecturer in 2021.</a:t>
            </a:r>
          </a:p>
          <a:p>
            <a:pPr algn="just" eaLnBrk="1" hangingPunct="1"/>
            <a:r>
              <a:rPr lang="en-US" altLang="el-GR" sz="1200" dirty="0"/>
              <a:t> </a:t>
            </a:r>
          </a:p>
          <a:p>
            <a:pPr algn="just" eaLnBrk="1" hangingPunct="1"/>
            <a:r>
              <a:rPr lang="en-US" altLang="el-GR" sz="1200" dirty="0"/>
              <a:t>Since 1997, he has been serving as the General or Program Chair of over 30 IEEE, INFORMS, IFAC, ACM, and ASME conferences. He was the President of the IEEE ITS Society from 2005 to 2007, the IEEE Council of RFID from 2019 to 2021, the Chinese Association for Science and Technology, USA, in 2005, the American Zhu </a:t>
            </a:r>
            <a:r>
              <a:rPr lang="en-US" altLang="el-GR" sz="1200" dirty="0" err="1"/>
              <a:t>Kezhen</a:t>
            </a:r>
            <a:r>
              <a:rPr lang="en-US" altLang="el-GR" sz="1200" dirty="0"/>
              <a:t> Education Foundation from 2007 to 2008, the Vice President of the ACM China Council from 2010 to 2011, the Vice President and the Secretary General of the Chinese Association of Automation from 2008 to 2018, the Vice President of IEEE Systems, Man, and Cybernetics Society from 2019 to 2021. He was the Founding Editor-in-Chief (EiC) of the International Journal of Intelligent Control and Systems from 1995 to 2000, IEEE ITS Magazine from 2006 to 2007, IEEE/CAA JOURNAL OF AUTOMATICA SINICA from 2014-2017, China's Journal of Command and Control from 2015-2021, and China's Journal of Intelligent Science and Technology from 2019 to 2021. He was the EiC of the IEEE Intelligent Systems from 2009 to 2012, IEEE TRANSACTIONS on Intelligent Transportation Systems from 2009 to 2016, IEEE TRANSACTIONS ON COMPUTATIONAL Social Systems from 2017 to 2020. Currently, he is the President of CAA's Supervision Council, and the EiC of IEEE Trans. on Intelligent Vehicles.</a:t>
            </a:r>
          </a:p>
        </p:txBody>
      </p:sp>
      <p:pic>
        <p:nvPicPr>
          <p:cNvPr id="12" name="Picture 14">
            <a:extLst>
              <a:ext uri="{FF2B5EF4-FFF2-40B4-BE49-F238E27FC236}">
                <a16:creationId xmlns:a16="http://schemas.microsoft.com/office/drawing/2014/main" id="{B06E0A7E-BD43-7693-A3A5-D5A072B28A1A}"/>
              </a:ext>
            </a:extLst>
          </p:cNvPr>
          <p:cNvPicPr>
            <a:picLocks noChangeAspect="1"/>
          </p:cNvPicPr>
          <p:nvPr/>
        </p:nvPicPr>
        <p:blipFill>
          <a:blip r:embed="rId3">
            <a:extLst>
              <a:ext uri="{28A0092B-C50C-407E-A947-70E740481C1C}">
                <a14:useLocalDpi xmlns:a14="http://schemas.microsoft.com/office/drawing/2010/main" val="0"/>
              </a:ext>
            </a:extLst>
          </a:blip>
          <a:srcRect l="5675" t="15773" r="6374" b="17622"/>
          <a:stretch>
            <a:fillRect/>
          </a:stretch>
        </p:blipFill>
        <p:spPr bwMode="auto">
          <a:xfrm>
            <a:off x="5871481" y="308947"/>
            <a:ext cx="1186204" cy="323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a:extLst>
              <a:ext uri="{FF2B5EF4-FFF2-40B4-BE49-F238E27FC236}">
                <a16:creationId xmlns:a16="http://schemas.microsoft.com/office/drawing/2014/main" id="{9167437C-79E9-AD1E-8BFF-63324B1F97E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93463" y="267181"/>
            <a:ext cx="117813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958AF59B-1F23-0542-00A8-F3DF54D7A886}"/>
              </a:ext>
            </a:extLst>
          </p:cNvPr>
          <p:cNvSpPr txBox="1"/>
          <p:nvPr/>
        </p:nvSpPr>
        <p:spPr>
          <a:xfrm>
            <a:off x="949706" y="3709625"/>
            <a:ext cx="5799137" cy="419100"/>
          </a:xfrm>
          <a:prstGeom prst="rect">
            <a:avLst/>
          </a:prstGeom>
          <a:noFill/>
        </p:spPr>
        <p:txBody>
          <a:bodyPr>
            <a:spAutoFit/>
          </a:bodyPr>
          <a:lstStyle/>
          <a:p>
            <a:pPr>
              <a:defRPr/>
            </a:pPr>
            <a:r>
              <a:rPr lang="en-US" sz="1600" b="1" dirty="0">
                <a:solidFill>
                  <a:schemeClr val="tx1">
                    <a:lumMod val="65000"/>
                    <a:lumOff val="35000"/>
                  </a:schemeClr>
                </a:solidFill>
              </a:rPr>
              <a:t>Monday, </a:t>
            </a:r>
            <a:r>
              <a:rPr lang="en-US" sz="1600" b="1" dirty="0">
                <a:solidFill>
                  <a:srgbClr val="D22334"/>
                </a:solidFill>
              </a:rPr>
              <a:t>26</a:t>
            </a:r>
            <a:r>
              <a:rPr lang="en-US" b="1" dirty="0">
                <a:solidFill>
                  <a:srgbClr val="D22334"/>
                </a:solidFill>
              </a:rPr>
              <a:t> June</a:t>
            </a:r>
            <a:r>
              <a:rPr lang="en-US" b="1" dirty="0">
                <a:solidFill>
                  <a:schemeClr val="tx1">
                    <a:lumMod val="65000"/>
                    <a:lumOff val="35000"/>
                  </a:schemeClr>
                </a:solidFill>
              </a:rPr>
              <a:t> </a:t>
            </a:r>
            <a:r>
              <a:rPr lang="en-US" sz="1600" b="1" dirty="0">
                <a:solidFill>
                  <a:schemeClr val="tx1">
                    <a:lumMod val="65000"/>
                    <a:lumOff val="35000"/>
                  </a:schemeClr>
                </a:solidFill>
              </a:rPr>
              <a:t>2023</a:t>
            </a:r>
            <a:r>
              <a:rPr lang="en-US" b="1" dirty="0">
                <a:solidFill>
                  <a:schemeClr val="tx1">
                    <a:lumMod val="65000"/>
                    <a:lumOff val="35000"/>
                  </a:schemeClr>
                </a:solidFill>
              </a:rPr>
              <a:t>, </a:t>
            </a:r>
            <a:r>
              <a:rPr lang="en-US" sz="1600" b="1" dirty="0">
                <a:solidFill>
                  <a:schemeClr val="tx1">
                    <a:lumMod val="65000"/>
                    <a:lumOff val="35000"/>
                  </a:schemeClr>
                </a:solidFill>
              </a:rPr>
              <a:t>at </a:t>
            </a:r>
            <a:r>
              <a:rPr lang="en-US" sz="1600" b="1" dirty="0">
                <a:solidFill>
                  <a:srgbClr val="D22334"/>
                </a:solidFill>
              </a:rPr>
              <a:t>11:00</a:t>
            </a:r>
            <a:r>
              <a:rPr lang="en-US" sz="1600" b="1" dirty="0">
                <a:solidFill>
                  <a:schemeClr val="tx1">
                    <a:lumMod val="65000"/>
                    <a:lumOff val="35000"/>
                  </a:schemeClr>
                </a:solidFill>
              </a:rPr>
              <a:t>          Amphitheatre</a:t>
            </a:r>
            <a:r>
              <a:rPr lang="en-US" b="1" dirty="0">
                <a:solidFill>
                  <a:schemeClr val="tx1">
                    <a:lumMod val="65000"/>
                    <a:lumOff val="35000"/>
                  </a:schemeClr>
                </a:solidFill>
              </a:rPr>
              <a:t> </a:t>
            </a:r>
            <a:r>
              <a:rPr lang="en-US" b="1" dirty="0">
                <a:solidFill>
                  <a:srgbClr val="C00000"/>
                </a:solidFill>
              </a:rPr>
              <a:t>B108</a:t>
            </a:r>
          </a:p>
          <a:p>
            <a:pPr>
              <a:defRPr/>
            </a:pPr>
            <a:endParaRPr lang="en-US" sz="318" b="1" dirty="0">
              <a:solidFill>
                <a:srgbClr val="C00000"/>
              </a:solidFill>
            </a:endParaRPr>
          </a:p>
        </p:txBody>
      </p:sp>
      <p:graphicFrame>
        <p:nvGraphicFramePr>
          <p:cNvPr id="15" name="Table 14">
            <a:extLst>
              <a:ext uri="{FF2B5EF4-FFF2-40B4-BE49-F238E27FC236}">
                <a16:creationId xmlns:a16="http://schemas.microsoft.com/office/drawing/2014/main" id="{1C549FE3-2065-CEEB-41E8-3C52E6271BBB}"/>
              </a:ext>
            </a:extLst>
          </p:cNvPr>
          <p:cNvGraphicFramePr>
            <a:graphicFrameLocks noGrp="1"/>
          </p:cNvGraphicFramePr>
          <p:nvPr>
            <p:extLst>
              <p:ext uri="{D42A27DB-BD31-4B8C-83A1-F6EECF244321}">
                <p14:modId xmlns:p14="http://schemas.microsoft.com/office/powerpoint/2010/main" val="448095020"/>
              </p:ext>
            </p:extLst>
          </p:nvPr>
        </p:nvGraphicFramePr>
        <p:xfrm>
          <a:off x="845341" y="14888559"/>
          <a:ext cx="5745162" cy="682144"/>
        </p:xfrm>
        <a:graphic>
          <a:graphicData uri="http://schemas.openxmlformats.org/drawingml/2006/table">
            <a:tbl>
              <a:tblPr/>
              <a:tblGrid>
                <a:gridCol w="5745162">
                  <a:extLst>
                    <a:ext uri="{9D8B030D-6E8A-4147-A177-3AD203B41FA5}">
                      <a16:colId xmlns:a16="http://schemas.microsoft.com/office/drawing/2014/main" val="20000"/>
                    </a:ext>
                  </a:extLst>
                </a:gridCol>
              </a:tblGrid>
              <a:tr h="620713">
                <a:tc>
                  <a:txBody>
                    <a:bodyPr/>
                    <a:lstStyle>
                      <a:lvl1pPr marL="0" algn="l" defTabSz="685800" rtl="0" eaLnBrk="1" latinLnBrk="0" hangingPunct="1">
                        <a:defRPr sz="1350" kern="1200">
                          <a:solidFill>
                            <a:schemeClr val="tx1"/>
                          </a:solidFill>
                          <a:latin typeface="Calibri" panose="020F0502020204030204"/>
                        </a:defRPr>
                      </a:lvl1pPr>
                      <a:lvl2pPr marL="342900" algn="l" defTabSz="685800" rtl="0" eaLnBrk="1" latinLnBrk="0" hangingPunct="1">
                        <a:defRPr sz="1350" kern="1200">
                          <a:solidFill>
                            <a:schemeClr val="tx1"/>
                          </a:solidFill>
                          <a:latin typeface="Calibri" panose="020F0502020204030204"/>
                        </a:defRPr>
                      </a:lvl2pPr>
                      <a:lvl3pPr marL="685800" algn="l" defTabSz="685800" rtl="0" eaLnBrk="1" latinLnBrk="0" hangingPunct="1">
                        <a:defRPr sz="1350" kern="1200">
                          <a:solidFill>
                            <a:schemeClr val="tx1"/>
                          </a:solidFill>
                          <a:latin typeface="Calibri" panose="020F0502020204030204"/>
                        </a:defRPr>
                      </a:lvl3pPr>
                      <a:lvl4pPr marL="1028700" algn="l" defTabSz="685800" rtl="0" eaLnBrk="1" latinLnBrk="0" hangingPunct="1">
                        <a:defRPr sz="1350" kern="1200">
                          <a:solidFill>
                            <a:schemeClr val="tx1"/>
                          </a:solidFill>
                          <a:latin typeface="Calibri" panose="020F0502020204030204"/>
                        </a:defRPr>
                      </a:lvl4pPr>
                      <a:lvl5pPr marL="1371600" algn="l" defTabSz="685800" rtl="0" eaLnBrk="1" latinLnBrk="0" hangingPunct="1">
                        <a:defRPr sz="1350" kern="1200">
                          <a:solidFill>
                            <a:schemeClr val="tx1"/>
                          </a:solidFill>
                          <a:latin typeface="Calibri" panose="020F0502020204030204"/>
                        </a:defRPr>
                      </a:lvl5pPr>
                      <a:lvl6pPr marL="1714500" algn="l" defTabSz="685800" rtl="0" eaLnBrk="1" latinLnBrk="0" hangingPunct="1">
                        <a:defRPr sz="1350" kern="1200">
                          <a:solidFill>
                            <a:schemeClr val="tx1"/>
                          </a:solidFill>
                          <a:latin typeface="Calibri" panose="020F0502020204030204"/>
                        </a:defRPr>
                      </a:lvl6pPr>
                      <a:lvl7pPr marL="2057400" algn="l" defTabSz="685800" rtl="0" eaLnBrk="1" latinLnBrk="0" hangingPunct="1">
                        <a:defRPr sz="1350" kern="1200">
                          <a:solidFill>
                            <a:schemeClr val="tx1"/>
                          </a:solidFill>
                          <a:latin typeface="Calibri" panose="020F0502020204030204"/>
                        </a:defRPr>
                      </a:lvl7pPr>
                      <a:lvl8pPr marL="2400300" algn="l" defTabSz="685800" rtl="0" eaLnBrk="1" latinLnBrk="0" hangingPunct="1">
                        <a:defRPr sz="1350" kern="1200">
                          <a:solidFill>
                            <a:schemeClr val="tx1"/>
                          </a:solidFill>
                          <a:latin typeface="Calibri" panose="020F0502020204030204"/>
                        </a:defRPr>
                      </a:lvl8pPr>
                      <a:lvl9pPr marL="2743200" algn="l" defTabSz="685800" rtl="0" eaLnBrk="1" latinLnBrk="0" hangingPunct="1">
                        <a:defRPr sz="1350" kern="1200">
                          <a:solidFill>
                            <a:schemeClr val="tx1"/>
                          </a:solidFill>
                          <a:latin typeface="Calibri" panose="020F0502020204030204"/>
                        </a:defRPr>
                      </a:lvl9pPr>
                    </a:lstStyle>
                    <a:p>
                      <a:pPr algn="just"/>
                      <a:r>
                        <a:rPr lang="en-US" sz="1000" dirty="0">
                          <a:effectLst/>
                        </a:rPr>
                        <a:t>The KIOS </a:t>
                      </a:r>
                      <a:r>
                        <a:rPr lang="en-US" sz="1000" dirty="0" err="1">
                          <a:effectLst/>
                        </a:rPr>
                        <a:t>CoE</a:t>
                      </a:r>
                      <a:r>
                        <a:rPr lang="en-US" sz="1000" dirty="0">
                          <a:effectLst/>
                        </a:rPr>
                        <a:t> has received funding from the European Union's Horizon 2020 research and innovation </a:t>
                      </a:r>
                      <a:r>
                        <a:rPr lang="en-US" sz="1000" dirty="0" err="1">
                          <a:effectLst/>
                        </a:rPr>
                        <a:t>programme</a:t>
                      </a:r>
                      <a:r>
                        <a:rPr lang="en-US" sz="1000" dirty="0">
                          <a:effectLst/>
                        </a:rPr>
                        <a:t> under grant agreement No 739551 and the government of the Republic of Cyprus through the Deputy Ministry of Research, Innovation, and Digital Policy. Complementary funding for the KIOS </a:t>
                      </a:r>
                      <a:r>
                        <a:rPr lang="en-US" sz="1000" dirty="0" err="1">
                          <a:effectLst/>
                        </a:rPr>
                        <a:t>CoE</a:t>
                      </a:r>
                      <a:r>
                        <a:rPr lang="en-US" sz="1000" dirty="0">
                          <a:effectLst/>
                        </a:rPr>
                        <a:t> is also provided by the University of Cyprus and Imperial College London.</a:t>
                      </a:r>
                    </a:p>
                  </a:txBody>
                  <a:tcPr marL="72709" marR="72709" marT="36272" marB="36272"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bl>
          </a:graphicData>
        </a:graphic>
      </p:graphicFrame>
      <p:pic>
        <p:nvPicPr>
          <p:cNvPr id="16" name="Picture 21">
            <a:extLst>
              <a:ext uri="{FF2B5EF4-FFF2-40B4-BE49-F238E27FC236}">
                <a16:creationId xmlns:a16="http://schemas.microsoft.com/office/drawing/2014/main" id="{0A9E2732-5C55-F498-EABB-2A306AB03B08}"/>
              </a:ext>
            </a:extLst>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61245" y="15038337"/>
            <a:ext cx="5778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2">
            <a:extLst>
              <a:ext uri="{FF2B5EF4-FFF2-40B4-BE49-F238E27FC236}">
                <a16:creationId xmlns:a16="http://schemas.microsoft.com/office/drawing/2014/main" id="{16476583-EF11-2267-2E60-C150EDFDBE44}"/>
              </a:ext>
            </a:extLst>
          </p:cNvPr>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6556376" y="14984956"/>
            <a:ext cx="642937"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a:extLst>
              <a:ext uri="{FF2B5EF4-FFF2-40B4-BE49-F238E27FC236}">
                <a16:creationId xmlns:a16="http://schemas.microsoft.com/office/drawing/2014/main" id="{28F579D5-DCE9-EDEC-4B7B-F19A936766AD}"/>
              </a:ext>
            </a:extLst>
          </p:cNvPr>
          <p:cNvCxnSpPr>
            <a:cxnSpLocks/>
          </p:cNvCxnSpPr>
          <p:nvPr/>
        </p:nvCxnSpPr>
        <p:spPr>
          <a:xfrm>
            <a:off x="4050123" y="3709625"/>
            <a:ext cx="0" cy="300831"/>
          </a:xfrm>
          <a:prstGeom prst="line">
            <a:avLst/>
          </a:prstGeom>
          <a:ln w="38100">
            <a:solidFill>
              <a:schemeClr val="tx1">
                <a:lumMod val="65000"/>
                <a:lumOff val="35000"/>
              </a:schemeClr>
            </a:solidFill>
          </a:ln>
        </p:spPr>
        <p:style>
          <a:lnRef idx="3">
            <a:schemeClr val="dk1"/>
          </a:lnRef>
          <a:fillRef idx="0">
            <a:schemeClr val="dk1"/>
          </a:fillRef>
          <a:effectRef idx="2">
            <a:schemeClr val="dk1"/>
          </a:effectRef>
          <a:fontRef idx="minor">
            <a:schemeClr val="tx1"/>
          </a:fontRef>
        </p:style>
      </p:cxnSp>
      <p:pic>
        <p:nvPicPr>
          <p:cNvPr id="3" name="Picture 2" descr="A person sitting in a chair&#10;&#10;Description automatically generated with medium confidence">
            <a:extLst>
              <a:ext uri="{FF2B5EF4-FFF2-40B4-BE49-F238E27FC236}">
                <a16:creationId xmlns:a16="http://schemas.microsoft.com/office/drawing/2014/main" id="{B4DF680B-5CC6-02C1-5D1B-0899D1E31EAD}"/>
              </a:ext>
            </a:extLst>
          </p:cNvPr>
          <p:cNvPicPr>
            <a:picLocks noChangeAspect="1"/>
          </p:cNvPicPr>
          <p:nvPr/>
        </p:nvPicPr>
        <p:blipFill rotWithShape="1">
          <a:blip r:embed="rId9">
            <a:extLst>
              <a:ext uri="{28A0092B-C50C-407E-A947-70E740481C1C}">
                <a14:useLocalDpi xmlns:a14="http://schemas.microsoft.com/office/drawing/2010/main" val="0"/>
              </a:ext>
            </a:extLst>
          </a:blip>
          <a:srcRect l="8174"/>
          <a:stretch/>
        </p:blipFill>
        <p:spPr>
          <a:xfrm>
            <a:off x="1424564" y="1950839"/>
            <a:ext cx="1312052" cy="1428852"/>
          </a:xfrm>
          <a:prstGeom prst="rect">
            <a:avLst/>
          </a:prstGeom>
        </p:spPr>
      </p:pic>
    </p:spTree>
    <p:extLst>
      <p:ext uri="{BB962C8B-B14F-4D97-AF65-F5344CB8AC3E}">
        <p14:creationId xmlns:p14="http://schemas.microsoft.com/office/powerpoint/2010/main" val="2121573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TotalTime>
  <Words>893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 Koutsoulli</dc:creator>
  <cp:lastModifiedBy>Christiana Koutsoulli</cp:lastModifiedBy>
  <cp:revision>1</cp:revision>
  <dcterms:created xsi:type="dcterms:W3CDTF">2023-05-10T13:02:45Z</dcterms:created>
  <dcterms:modified xsi:type="dcterms:W3CDTF">2023-06-23T07:09:14Z</dcterms:modified>
</cp:coreProperties>
</file>